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10693400" cy="15113000"/>
  <p:notesSz cx="6858000" cy="9144000"/>
  <p:embeddedFontLst>
    <p:embeddedFont>
      <p:font typeface="A Day Without Sun Text Bold" panose="020B0604020202020204" charset="0"/>
      <p:regular r:id="rId4"/>
    </p:embeddedFont>
    <p:embeddedFont>
      <p:font typeface="Chau Philomene" panose="020B0604020202020204" charset="0"/>
      <p:regular r:id="rId5"/>
    </p:embeddedFont>
    <p:embeddedFont>
      <p:font typeface="Open Sans" panose="020B0606030504020204" pitchFamily="34" charset="0"/>
      <p:regular r:id="rId6"/>
      <p:bold r:id="rId7"/>
      <p:italic r:id="rId8"/>
      <p:boldItalic r:id="rId9"/>
    </p:embeddedFont>
    <p:embeddedFont>
      <p:font typeface="Open Sans Bold" panose="020B0806030504020204" pitchFamily="34" charset="0"/>
      <p:regular r:id="rId10"/>
      <p:bold r:id="rId11"/>
    </p:embeddedFont>
    <p:embeddedFont>
      <p:font typeface="Open Sans Condensed Bold" panose="020B0604020202020204" charset="0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3CEB7AF-FC17-D064-ED0F-F6E73DB72C46}" v="80" dt="2025-11-24T15:03:28.9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font" Target="fonts/font4.fntdata"/><Relationship Id="rId12" Type="http://schemas.openxmlformats.org/officeDocument/2006/relationships/font" Target="fonts/font9.fntdata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font" Target="fonts/font8.fntdata"/><Relationship Id="rId5" Type="http://schemas.openxmlformats.org/officeDocument/2006/relationships/font" Target="fonts/font2.fntdata"/><Relationship Id="rId15" Type="http://schemas.openxmlformats.org/officeDocument/2006/relationships/theme" Target="theme/theme1.xml"/><Relationship Id="rId10" Type="http://schemas.openxmlformats.org/officeDocument/2006/relationships/font" Target="fonts/font7.fntdata"/><Relationship Id="rId4" Type="http://schemas.openxmlformats.org/officeDocument/2006/relationships/font" Target="fonts/font1.fntdata"/><Relationship Id="rId9" Type="http://schemas.openxmlformats.org/officeDocument/2006/relationships/font" Target="fonts/font6.fntdata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B3CEB7AF-FC17-D064-ED0F-F6E73DB72C46}"/>
    <pc:docChg chg="modSld">
      <pc:chgData name="" userId="" providerId="" clId="Web-{B3CEB7AF-FC17-D064-ED0F-F6E73DB72C46}" dt="2025-11-24T15:02:04.066" v="0"/>
      <pc:docMkLst>
        <pc:docMk/>
      </pc:docMkLst>
      <pc:sldChg chg="delSp">
        <pc:chgData name="" userId="" providerId="" clId="Web-{B3CEB7AF-FC17-D064-ED0F-F6E73DB72C46}" dt="2025-11-24T15:02:04.066" v="0"/>
        <pc:sldMkLst>
          <pc:docMk/>
          <pc:sldMk cId="0" sldId="256"/>
        </pc:sldMkLst>
        <pc:picChg chg="del">
          <ac:chgData name="" userId="" providerId="" clId="Web-{B3CEB7AF-FC17-D064-ED0F-F6E73DB72C46}" dt="2025-11-24T15:02:04.066" v="0"/>
          <ac:picMkLst>
            <pc:docMk/>
            <pc:sldMk cId="0" sldId="256"/>
            <ac:picMk id="14" creationId="{00000000-0000-0000-0000-000000000000}"/>
          </ac:picMkLst>
        </pc:picChg>
      </pc:sldChg>
    </pc:docChg>
  </pc:docChgLst>
  <pc:docChgLst>
    <pc:chgData name="CHARAPOFF Sonia" userId="S::sonia.charapoff@ghtpsy-npdc.fr::058680e3-ae80-43a3-a139-a6e8b04dafb9" providerId="AD" clId="Web-{B3CEB7AF-FC17-D064-ED0F-F6E73DB72C46}"/>
    <pc:docChg chg="modSld">
      <pc:chgData name="CHARAPOFF Sonia" userId="S::sonia.charapoff@ghtpsy-npdc.fr::058680e3-ae80-43a3-a139-a6e8b04dafb9" providerId="AD" clId="Web-{B3CEB7AF-FC17-D064-ED0F-F6E73DB72C46}" dt="2025-11-24T15:03:28.913" v="47"/>
      <pc:docMkLst>
        <pc:docMk/>
      </pc:docMkLst>
      <pc:sldChg chg="addSp delSp modSp">
        <pc:chgData name="CHARAPOFF Sonia" userId="S::sonia.charapoff@ghtpsy-npdc.fr::058680e3-ae80-43a3-a139-a6e8b04dafb9" providerId="AD" clId="Web-{B3CEB7AF-FC17-D064-ED0F-F6E73DB72C46}" dt="2025-11-24T15:03:28.913" v="47"/>
        <pc:sldMkLst>
          <pc:docMk/>
          <pc:sldMk cId="0" sldId="256"/>
        </pc:sldMkLst>
        <pc:spChg chg="add del mod">
          <ac:chgData name="CHARAPOFF Sonia" userId="S::sonia.charapoff@ghtpsy-npdc.fr::058680e3-ae80-43a3-a139-a6e8b04dafb9" providerId="AD" clId="Web-{B3CEB7AF-FC17-D064-ED0F-F6E73DB72C46}" dt="2025-11-24T15:03:27.428" v="46"/>
          <ac:spMkLst>
            <pc:docMk/>
            <pc:sldMk cId="0" sldId="256"/>
            <ac:spMk id="22" creationId="{CA2E39B0-E3F5-FD26-86BD-A5E7CE762D63}"/>
          </ac:spMkLst>
        </pc:spChg>
        <pc:spChg chg="add">
          <ac:chgData name="CHARAPOFF Sonia" userId="S::sonia.charapoff@ghtpsy-npdc.fr::058680e3-ae80-43a3-a139-a6e8b04dafb9" providerId="AD" clId="Web-{B3CEB7AF-FC17-D064-ED0F-F6E73DB72C46}" dt="2025-11-24T15:03:28.913" v="47"/>
          <ac:spMkLst>
            <pc:docMk/>
            <pc:sldMk cId="0" sldId="256"/>
            <ac:spMk id="24" creationId="{3C21EDF7-BEF4-338D-D5ED-69972802E188}"/>
          </ac:spMkLst>
        </pc:spChg>
      </pc:sldChg>
      <pc:sldChg chg="addSp delSp modSp">
        <pc:chgData name="CHARAPOFF Sonia" userId="S::sonia.charapoff@ghtpsy-npdc.fr::058680e3-ae80-43a3-a139-a6e8b04dafb9" providerId="AD" clId="Web-{B3CEB7AF-FC17-D064-ED0F-F6E73DB72C46}" dt="2025-11-24T15:03:18.522" v="44" actId="20577"/>
        <pc:sldMkLst>
          <pc:docMk/>
          <pc:sldMk cId="0" sldId="257"/>
        </pc:sldMkLst>
        <pc:spChg chg="add mod">
          <ac:chgData name="CHARAPOFF Sonia" userId="S::sonia.charapoff@ghtpsy-npdc.fr::058680e3-ae80-43a3-a139-a6e8b04dafb9" providerId="AD" clId="Web-{B3CEB7AF-FC17-D064-ED0F-F6E73DB72C46}" dt="2025-11-24T15:03:18.522" v="44" actId="20577"/>
          <ac:spMkLst>
            <pc:docMk/>
            <pc:sldMk cId="0" sldId="257"/>
            <ac:spMk id="23" creationId="{E7D0C4FF-C7E1-83E9-B3FD-55117A536953}"/>
          </ac:spMkLst>
        </pc:spChg>
        <pc:picChg chg="del">
          <ac:chgData name="CHARAPOFF Sonia" userId="S::sonia.charapoff@ghtpsy-npdc.fr::058680e3-ae80-43a3-a139-a6e8b04dafb9" providerId="AD" clId="Web-{B3CEB7AF-FC17-D064-ED0F-F6E73DB72C46}" dt="2025-11-24T15:02:34.927" v="9"/>
          <ac:picMkLst>
            <pc:docMk/>
            <pc:sldMk cId="0" sldId="257"/>
            <ac:picMk id="14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sv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99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937162" y="-2445321"/>
            <a:ext cx="10089579" cy="10089579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125474"/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4058951" y="10430792"/>
            <a:ext cx="6005861" cy="9843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22"/>
              </a:lnSpc>
            </a:pPr>
            <a:r>
              <a:rPr lang="en-US" sz="2050" spc="-41">
                <a:solidFill>
                  <a:srgbClr val="FFFF00"/>
                </a:solidFill>
                <a:latin typeface="Open Sans"/>
              </a:rPr>
              <a:t>Habitants, élus locaux, professionnels, bénévoles, aidants, personnes concernées,</a:t>
            </a:r>
            <a:r>
              <a:rPr lang="en-US" sz="2050" spc="-41">
                <a:solidFill>
                  <a:srgbClr val="FFFF00"/>
                </a:solidFill>
                <a:latin typeface="Open Sans Bold"/>
              </a:rPr>
              <a:t> </a:t>
            </a:r>
          </a:p>
          <a:p>
            <a:pPr>
              <a:lnSpc>
                <a:spcPts val="2956"/>
              </a:lnSpc>
            </a:pPr>
            <a:r>
              <a:rPr lang="en-US" sz="2404" spc="-48">
                <a:solidFill>
                  <a:srgbClr val="FFFF00"/>
                </a:solidFill>
                <a:latin typeface="Open Sans Bold"/>
              </a:rPr>
              <a:t>tous les acteurs du quartier sont invités !</a:t>
            </a:r>
          </a:p>
        </p:txBody>
      </p:sp>
      <p:sp>
        <p:nvSpPr>
          <p:cNvPr id="5" name="AutoShape 5"/>
          <p:cNvSpPr/>
          <p:nvPr/>
        </p:nvSpPr>
        <p:spPr>
          <a:xfrm>
            <a:off x="7871289" y="1625337"/>
            <a:ext cx="2168068" cy="118211"/>
          </a:xfrm>
          <a:prstGeom prst="rect">
            <a:avLst/>
          </a:prstGeom>
          <a:solidFill>
            <a:srgbClr val="FFFF00"/>
          </a:solidFill>
        </p:spPr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7981951" y="6765815"/>
            <a:ext cx="3280825" cy="118109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-289744" y="1069091"/>
            <a:ext cx="2014908" cy="725367"/>
          </a:xfrm>
          <a:prstGeom prst="rect">
            <a:avLst/>
          </a:prstGeom>
        </p:spPr>
      </p:pic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-186771" y="1743549"/>
            <a:ext cx="4469444" cy="4365996"/>
            <a:chOff x="0" y="0"/>
            <a:chExt cx="4828540" cy="4716780"/>
          </a:xfrm>
        </p:grpSpPr>
        <p:sp>
          <p:nvSpPr>
            <p:cNvPr id="9" name="Freeform 9"/>
            <p:cNvSpPr/>
            <p:nvPr/>
          </p:nvSpPr>
          <p:spPr>
            <a:xfrm>
              <a:off x="0" y="-7620"/>
              <a:ext cx="4833620" cy="4726940"/>
            </a:xfrm>
            <a:custGeom>
              <a:avLst/>
              <a:gdLst/>
              <a:ahLst/>
              <a:cxnLst/>
              <a:rect l="l" t="t" r="r" b="b"/>
              <a:pathLst>
                <a:path w="4833620" h="4726940">
                  <a:moveTo>
                    <a:pt x="3416300" y="4662170"/>
                  </a:moveTo>
                  <a:cubicBezTo>
                    <a:pt x="3388360" y="4669790"/>
                    <a:pt x="3366770" y="4679950"/>
                    <a:pt x="3345180" y="4682490"/>
                  </a:cubicBezTo>
                  <a:cubicBezTo>
                    <a:pt x="3223260" y="4692650"/>
                    <a:pt x="3102610" y="4702810"/>
                    <a:pt x="2980690" y="4711700"/>
                  </a:cubicBezTo>
                  <a:cubicBezTo>
                    <a:pt x="2918460" y="4715510"/>
                    <a:pt x="2856230" y="4719320"/>
                    <a:pt x="2794000" y="4720590"/>
                  </a:cubicBezTo>
                  <a:cubicBezTo>
                    <a:pt x="2726690" y="4723130"/>
                    <a:pt x="2659380" y="4726940"/>
                    <a:pt x="2593340" y="4724400"/>
                  </a:cubicBezTo>
                  <a:cubicBezTo>
                    <a:pt x="2529840" y="4723130"/>
                    <a:pt x="2466340" y="4719320"/>
                    <a:pt x="2405380" y="4707890"/>
                  </a:cubicBezTo>
                  <a:cubicBezTo>
                    <a:pt x="2326640" y="4693920"/>
                    <a:pt x="2246630" y="4693920"/>
                    <a:pt x="2169160" y="4681220"/>
                  </a:cubicBezTo>
                  <a:cubicBezTo>
                    <a:pt x="1967230" y="4648200"/>
                    <a:pt x="1761490" y="4657090"/>
                    <a:pt x="1558290" y="4643120"/>
                  </a:cubicBezTo>
                  <a:cubicBezTo>
                    <a:pt x="1443990" y="4635500"/>
                    <a:pt x="1329690" y="4617720"/>
                    <a:pt x="1215390" y="4602480"/>
                  </a:cubicBezTo>
                  <a:cubicBezTo>
                    <a:pt x="1085850" y="4585970"/>
                    <a:pt x="956310" y="4566920"/>
                    <a:pt x="825500" y="4549140"/>
                  </a:cubicBezTo>
                  <a:cubicBezTo>
                    <a:pt x="730250" y="4536440"/>
                    <a:pt x="633730" y="4523740"/>
                    <a:pt x="538480" y="4511040"/>
                  </a:cubicBezTo>
                  <a:cubicBezTo>
                    <a:pt x="535940" y="4511040"/>
                    <a:pt x="533400" y="4509770"/>
                    <a:pt x="530860" y="4509770"/>
                  </a:cubicBezTo>
                  <a:cubicBezTo>
                    <a:pt x="450850" y="4475479"/>
                    <a:pt x="365760" y="4448810"/>
                    <a:pt x="292100" y="4404360"/>
                  </a:cubicBezTo>
                  <a:cubicBezTo>
                    <a:pt x="167640" y="4328160"/>
                    <a:pt x="114300" y="4206240"/>
                    <a:pt x="109220" y="4062730"/>
                  </a:cubicBezTo>
                  <a:cubicBezTo>
                    <a:pt x="107950" y="4013200"/>
                    <a:pt x="101600" y="3964940"/>
                    <a:pt x="101600" y="3915410"/>
                  </a:cubicBezTo>
                  <a:cubicBezTo>
                    <a:pt x="102870" y="3846830"/>
                    <a:pt x="107950" y="3779520"/>
                    <a:pt x="111760" y="3712210"/>
                  </a:cubicBezTo>
                  <a:cubicBezTo>
                    <a:pt x="121920" y="3511550"/>
                    <a:pt x="127000" y="3310890"/>
                    <a:pt x="111760" y="3110230"/>
                  </a:cubicBezTo>
                  <a:cubicBezTo>
                    <a:pt x="97790" y="2929890"/>
                    <a:pt x="85090" y="2750820"/>
                    <a:pt x="71120" y="2570480"/>
                  </a:cubicBezTo>
                  <a:cubicBezTo>
                    <a:pt x="62230" y="2454910"/>
                    <a:pt x="50800" y="2340610"/>
                    <a:pt x="43180" y="2225040"/>
                  </a:cubicBezTo>
                  <a:cubicBezTo>
                    <a:pt x="38100" y="2148840"/>
                    <a:pt x="39370" y="2071370"/>
                    <a:pt x="34290" y="1995170"/>
                  </a:cubicBezTo>
                  <a:cubicBezTo>
                    <a:pt x="31750" y="1951990"/>
                    <a:pt x="17780" y="1910080"/>
                    <a:pt x="16510" y="1866900"/>
                  </a:cubicBezTo>
                  <a:cubicBezTo>
                    <a:pt x="11430" y="1762760"/>
                    <a:pt x="10160" y="1657350"/>
                    <a:pt x="7620" y="1551940"/>
                  </a:cubicBezTo>
                  <a:cubicBezTo>
                    <a:pt x="6350" y="1511300"/>
                    <a:pt x="0" y="1470660"/>
                    <a:pt x="1270" y="1430020"/>
                  </a:cubicBezTo>
                  <a:cubicBezTo>
                    <a:pt x="2540" y="1366520"/>
                    <a:pt x="10160" y="1303020"/>
                    <a:pt x="11430" y="1239520"/>
                  </a:cubicBezTo>
                  <a:cubicBezTo>
                    <a:pt x="12700" y="1165860"/>
                    <a:pt x="5080" y="1092200"/>
                    <a:pt x="7620" y="1019810"/>
                  </a:cubicBezTo>
                  <a:cubicBezTo>
                    <a:pt x="7620" y="949960"/>
                    <a:pt x="16510" y="881380"/>
                    <a:pt x="25400" y="811530"/>
                  </a:cubicBezTo>
                  <a:cubicBezTo>
                    <a:pt x="27940" y="787400"/>
                    <a:pt x="45720" y="765810"/>
                    <a:pt x="50800" y="741680"/>
                  </a:cubicBezTo>
                  <a:cubicBezTo>
                    <a:pt x="72390" y="622300"/>
                    <a:pt x="95250" y="502920"/>
                    <a:pt x="151130" y="392430"/>
                  </a:cubicBezTo>
                  <a:cubicBezTo>
                    <a:pt x="163830" y="368300"/>
                    <a:pt x="184150" y="346710"/>
                    <a:pt x="203200" y="327660"/>
                  </a:cubicBezTo>
                  <a:cubicBezTo>
                    <a:pt x="209550" y="321310"/>
                    <a:pt x="224790" y="325120"/>
                    <a:pt x="228600" y="325120"/>
                  </a:cubicBezTo>
                  <a:cubicBezTo>
                    <a:pt x="237490" y="308610"/>
                    <a:pt x="242570" y="292100"/>
                    <a:pt x="252730" y="284480"/>
                  </a:cubicBezTo>
                  <a:cubicBezTo>
                    <a:pt x="307340" y="242570"/>
                    <a:pt x="364490" y="212090"/>
                    <a:pt x="435610" y="204470"/>
                  </a:cubicBezTo>
                  <a:cubicBezTo>
                    <a:pt x="488950" y="198120"/>
                    <a:pt x="541020" y="175260"/>
                    <a:pt x="594360" y="162560"/>
                  </a:cubicBezTo>
                  <a:cubicBezTo>
                    <a:pt x="659130" y="147320"/>
                    <a:pt x="723900" y="129540"/>
                    <a:pt x="791210" y="120650"/>
                  </a:cubicBezTo>
                  <a:cubicBezTo>
                    <a:pt x="852170" y="113030"/>
                    <a:pt x="910590" y="96520"/>
                    <a:pt x="972820" y="91440"/>
                  </a:cubicBezTo>
                  <a:cubicBezTo>
                    <a:pt x="1036320" y="86360"/>
                    <a:pt x="1099820" y="71120"/>
                    <a:pt x="1164590" y="66040"/>
                  </a:cubicBezTo>
                  <a:cubicBezTo>
                    <a:pt x="1339850" y="53340"/>
                    <a:pt x="1516380" y="44450"/>
                    <a:pt x="1691640" y="34290"/>
                  </a:cubicBezTo>
                  <a:cubicBezTo>
                    <a:pt x="1734820" y="31750"/>
                    <a:pt x="1778000" y="34290"/>
                    <a:pt x="1821180" y="35560"/>
                  </a:cubicBezTo>
                  <a:cubicBezTo>
                    <a:pt x="1842770" y="36830"/>
                    <a:pt x="1864360" y="41910"/>
                    <a:pt x="1887220" y="44450"/>
                  </a:cubicBezTo>
                  <a:cubicBezTo>
                    <a:pt x="1897380" y="45720"/>
                    <a:pt x="1907540" y="41910"/>
                    <a:pt x="1917700" y="41910"/>
                  </a:cubicBezTo>
                  <a:cubicBezTo>
                    <a:pt x="1948180" y="41910"/>
                    <a:pt x="1979930" y="41910"/>
                    <a:pt x="2010410" y="40640"/>
                  </a:cubicBezTo>
                  <a:cubicBezTo>
                    <a:pt x="2068830" y="38100"/>
                    <a:pt x="2128520" y="31750"/>
                    <a:pt x="2186940" y="31750"/>
                  </a:cubicBezTo>
                  <a:cubicBezTo>
                    <a:pt x="2244090" y="31750"/>
                    <a:pt x="2301240" y="35560"/>
                    <a:pt x="2358390" y="38100"/>
                  </a:cubicBezTo>
                  <a:lnTo>
                    <a:pt x="2404110" y="38100"/>
                  </a:lnTo>
                  <a:cubicBezTo>
                    <a:pt x="2473960" y="35560"/>
                    <a:pt x="2542540" y="35560"/>
                    <a:pt x="2612390" y="31750"/>
                  </a:cubicBezTo>
                  <a:cubicBezTo>
                    <a:pt x="2679700" y="27940"/>
                    <a:pt x="2745740" y="19050"/>
                    <a:pt x="2813050" y="15240"/>
                  </a:cubicBezTo>
                  <a:cubicBezTo>
                    <a:pt x="2844800" y="12700"/>
                    <a:pt x="2877820" y="12700"/>
                    <a:pt x="2909570" y="19050"/>
                  </a:cubicBezTo>
                  <a:cubicBezTo>
                    <a:pt x="2957830" y="27940"/>
                    <a:pt x="3003550" y="33020"/>
                    <a:pt x="3051810" y="19050"/>
                  </a:cubicBezTo>
                  <a:cubicBezTo>
                    <a:pt x="3069590" y="13970"/>
                    <a:pt x="3092450" y="22860"/>
                    <a:pt x="3112770" y="25400"/>
                  </a:cubicBezTo>
                  <a:cubicBezTo>
                    <a:pt x="3121660" y="26670"/>
                    <a:pt x="3131820" y="29210"/>
                    <a:pt x="3136900" y="25400"/>
                  </a:cubicBezTo>
                  <a:cubicBezTo>
                    <a:pt x="3171190" y="0"/>
                    <a:pt x="3202940" y="6350"/>
                    <a:pt x="3235960" y="27940"/>
                  </a:cubicBezTo>
                  <a:cubicBezTo>
                    <a:pt x="3239770" y="30480"/>
                    <a:pt x="3249930" y="24130"/>
                    <a:pt x="3257550" y="24130"/>
                  </a:cubicBezTo>
                  <a:cubicBezTo>
                    <a:pt x="3288030" y="24130"/>
                    <a:pt x="3318510" y="24130"/>
                    <a:pt x="3350260" y="25400"/>
                  </a:cubicBezTo>
                  <a:cubicBezTo>
                    <a:pt x="3373120" y="26670"/>
                    <a:pt x="3394710" y="34290"/>
                    <a:pt x="3417570" y="36830"/>
                  </a:cubicBezTo>
                  <a:cubicBezTo>
                    <a:pt x="3467100" y="43180"/>
                    <a:pt x="3517900" y="53340"/>
                    <a:pt x="3568700" y="53340"/>
                  </a:cubicBezTo>
                  <a:cubicBezTo>
                    <a:pt x="3663950" y="54610"/>
                    <a:pt x="3759200" y="58420"/>
                    <a:pt x="3853180" y="78740"/>
                  </a:cubicBezTo>
                  <a:cubicBezTo>
                    <a:pt x="3940809" y="97790"/>
                    <a:pt x="4030980" y="97790"/>
                    <a:pt x="4119880" y="113030"/>
                  </a:cubicBezTo>
                  <a:cubicBezTo>
                    <a:pt x="4173220" y="121920"/>
                    <a:pt x="4227830" y="138430"/>
                    <a:pt x="4273550" y="165100"/>
                  </a:cubicBezTo>
                  <a:cubicBezTo>
                    <a:pt x="4323080" y="193040"/>
                    <a:pt x="4361180" y="238760"/>
                    <a:pt x="4405630" y="276860"/>
                  </a:cubicBezTo>
                  <a:cubicBezTo>
                    <a:pt x="4422139" y="290830"/>
                    <a:pt x="4446270" y="300990"/>
                    <a:pt x="4457700" y="318770"/>
                  </a:cubicBezTo>
                  <a:cubicBezTo>
                    <a:pt x="4490720" y="367030"/>
                    <a:pt x="4519930" y="417830"/>
                    <a:pt x="4549140" y="468630"/>
                  </a:cubicBezTo>
                  <a:cubicBezTo>
                    <a:pt x="4570730" y="505460"/>
                    <a:pt x="4592320" y="543560"/>
                    <a:pt x="4608830" y="581660"/>
                  </a:cubicBezTo>
                  <a:cubicBezTo>
                    <a:pt x="4626610" y="626110"/>
                    <a:pt x="4640580" y="671830"/>
                    <a:pt x="4654550" y="718820"/>
                  </a:cubicBezTo>
                  <a:cubicBezTo>
                    <a:pt x="4676140" y="792480"/>
                    <a:pt x="4701540" y="866140"/>
                    <a:pt x="4715510" y="942340"/>
                  </a:cubicBezTo>
                  <a:cubicBezTo>
                    <a:pt x="4735830" y="1049020"/>
                    <a:pt x="4745990" y="1158240"/>
                    <a:pt x="4761230" y="1266190"/>
                  </a:cubicBezTo>
                  <a:cubicBezTo>
                    <a:pt x="4766310" y="1301750"/>
                    <a:pt x="4772660" y="1337310"/>
                    <a:pt x="4775200" y="1372870"/>
                  </a:cubicBezTo>
                  <a:cubicBezTo>
                    <a:pt x="4782820" y="1474470"/>
                    <a:pt x="4787900" y="1574800"/>
                    <a:pt x="4794250" y="1676400"/>
                  </a:cubicBezTo>
                  <a:cubicBezTo>
                    <a:pt x="4803140" y="1802130"/>
                    <a:pt x="4815840" y="1926590"/>
                    <a:pt x="4822190" y="2052320"/>
                  </a:cubicBezTo>
                  <a:cubicBezTo>
                    <a:pt x="4828540" y="2172970"/>
                    <a:pt x="4833620" y="2294890"/>
                    <a:pt x="4831080" y="2416810"/>
                  </a:cubicBezTo>
                  <a:cubicBezTo>
                    <a:pt x="4827270" y="2620010"/>
                    <a:pt x="4817110" y="2821940"/>
                    <a:pt x="4806950" y="3025140"/>
                  </a:cubicBezTo>
                  <a:cubicBezTo>
                    <a:pt x="4800600" y="3150870"/>
                    <a:pt x="4791710" y="3275330"/>
                    <a:pt x="4779010" y="3399790"/>
                  </a:cubicBezTo>
                  <a:cubicBezTo>
                    <a:pt x="4766310" y="3524250"/>
                    <a:pt x="4747260" y="3647440"/>
                    <a:pt x="4733290" y="3771900"/>
                  </a:cubicBezTo>
                  <a:cubicBezTo>
                    <a:pt x="4723130" y="3858260"/>
                    <a:pt x="4720590" y="3944620"/>
                    <a:pt x="4709160" y="4029710"/>
                  </a:cubicBezTo>
                  <a:cubicBezTo>
                    <a:pt x="4699000" y="4107180"/>
                    <a:pt x="4660900" y="4175760"/>
                    <a:pt x="4610100" y="4232910"/>
                  </a:cubicBezTo>
                  <a:cubicBezTo>
                    <a:pt x="4568191" y="4281170"/>
                    <a:pt x="4535170" y="4335780"/>
                    <a:pt x="4491991" y="4382770"/>
                  </a:cubicBezTo>
                  <a:cubicBezTo>
                    <a:pt x="4453891" y="4424679"/>
                    <a:pt x="4411981" y="4466590"/>
                    <a:pt x="4345941" y="4467860"/>
                  </a:cubicBezTo>
                  <a:cubicBezTo>
                    <a:pt x="4330700" y="4467860"/>
                    <a:pt x="4316731" y="4483100"/>
                    <a:pt x="4301491" y="4490720"/>
                  </a:cubicBezTo>
                  <a:cubicBezTo>
                    <a:pt x="4236720" y="4518660"/>
                    <a:pt x="4169411" y="4542790"/>
                    <a:pt x="4105911" y="4573270"/>
                  </a:cubicBezTo>
                  <a:cubicBezTo>
                    <a:pt x="3989070" y="4629150"/>
                    <a:pt x="3863341" y="4638040"/>
                    <a:pt x="3737611" y="4643120"/>
                  </a:cubicBezTo>
                  <a:cubicBezTo>
                    <a:pt x="3689351" y="4645660"/>
                    <a:pt x="3639820" y="4641850"/>
                    <a:pt x="3591561" y="4645660"/>
                  </a:cubicBezTo>
                  <a:cubicBezTo>
                    <a:pt x="3567431" y="4646930"/>
                    <a:pt x="3544570" y="4658360"/>
                    <a:pt x="3521711" y="4663440"/>
                  </a:cubicBezTo>
                  <a:cubicBezTo>
                    <a:pt x="3511551" y="4665980"/>
                    <a:pt x="3501391" y="4664710"/>
                    <a:pt x="3489961" y="4665980"/>
                  </a:cubicBezTo>
                  <a:cubicBezTo>
                    <a:pt x="3474720" y="4667250"/>
                    <a:pt x="3459481" y="4671060"/>
                    <a:pt x="3444241" y="4669790"/>
                  </a:cubicBezTo>
                  <a:cubicBezTo>
                    <a:pt x="3429000" y="4667250"/>
                    <a:pt x="3418841" y="4662170"/>
                    <a:pt x="3416300" y="4662170"/>
                  </a:cubicBezTo>
                  <a:close/>
                </a:path>
              </a:pathLst>
            </a:custGeom>
            <a:blipFill>
              <a:blip r:embed="rId4"/>
              <a:stretch>
                <a:fillRect t="-5109" b="-5109"/>
              </a:stretch>
            </a:blipFill>
          </p:spPr>
        </p:sp>
      </p:grpSp>
      <p:sp>
        <p:nvSpPr>
          <p:cNvPr id="10" name="TextBox 10"/>
          <p:cNvSpPr txBox="1"/>
          <p:nvPr/>
        </p:nvSpPr>
        <p:spPr>
          <a:xfrm>
            <a:off x="3479720" y="3080382"/>
            <a:ext cx="6585091" cy="2693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810"/>
              </a:lnSpc>
            </a:pPr>
            <a:r>
              <a:rPr lang="en-US" sz="5587" spc="-55">
                <a:solidFill>
                  <a:srgbClr val="F3F1F1"/>
                </a:solidFill>
                <a:latin typeface="Chau Philomene"/>
              </a:rPr>
              <a:t>Santé mentale </a:t>
            </a:r>
          </a:p>
          <a:p>
            <a:pPr algn="r">
              <a:lnSpc>
                <a:spcPts val="6031"/>
              </a:lnSpc>
            </a:pPr>
            <a:r>
              <a:rPr lang="en-US" sz="5799" spc="-57">
                <a:solidFill>
                  <a:srgbClr val="F3F1F1"/>
                </a:solidFill>
                <a:latin typeface="Chau Philomene"/>
              </a:rPr>
              <a:t>dans mon quartier : </a:t>
            </a:r>
          </a:p>
          <a:p>
            <a:pPr algn="r">
              <a:lnSpc>
                <a:spcPts val="4707"/>
              </a:lnSpc>
            </a:pPr>
            <a:r>
              <a:rPr lang="en-US" sz="4526">
                <a:solidFill>
                  <a:srgbClr val="F3F1F1"/>
                </a:solidFill>
                <a:latin typeface="Chau Philomene"/>
              </a:rPr>
              <a:t>on a toutes et tous une </a:t>
            </a:r>
          </a:p>
          <a:p>
            <a:pPr algn="r">
              <a:lnSpc>
                <a:spcPts val="4707"/>
              </a:lnSpc>
            </a:pPr>
            <a:r>
              <a:rPr lang="en-US" sz="4526">
                <a:solidFill>
                  <a:srgbClr val="F3F1F1"/>
                </a:solidFill>
                <a:latin typeface="Chau Philomene"/>
              </a:rPr>
              <a:t>santé mentale !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545" y="11880946"/>
            <a:ext cx="10690909" cy="4646916"/>
            <a:chOff x="0" y="0"/>
            <a:chExt cx="6350000" cy="2760094"/>
          </a:xfrm>
        </p:grpSpPr>
        <p:sp>
          <p:nvSpPr>
            <p:cNvPr id="12" name="Freeform 12"/>
            <p:cNvSpPr/>
            <p:nvPr/>
          </p:nvSpPr>
          <p:spPr>
            <a:xfrm>
              <a:off x="0" y="-55880"/>
              <a:ext cx="6350000" cy="2815974"/>
            </a:xfrm>
            <a:custGeom>
              <a:avLst/>
              <a:gdLst/>
              <a:ahLst/>
              <a:cxnLst/>
              <a:rect l="l" t="t" r="r" b="b"/>
              <a:pathLst>
                <a:path w="6350000" h="2815974">
                  <a:moveTo>
                    <a:pt x="5628640" y="177800"/>
                  </a:moveTo>
                  <a:cubicBezTo>
                    <a:pt x="5184140" y="96520"/>
                    <a:pt x="4733290" y="29210"/>
                    <a:pt x="4279900" y="67310"/>
                  </a:cubicBezTo>
                  <a:cubicBezTo>
                    <a:pt x="3841750" y="104140"/>
                    <a:pt x="3437890" y="316230"/>
                    <a:pt x="2997200" y="331470"/>
                  </a:cubicBezTo>
                  <a:cubicBezTo>
                    <a:pt x="2550160" y="346710"/>
                    <a:pt x="2101850" y="267970"/>
                    <a:pt x="1668780" y="167640"/>
                  </a:cubicBezTo>
                  <a:cubicBezTo>
                    <a:pt x="941070" y="0"/>
                    <a:pt x="364490" y="205740"/>
                    <a:pt x="0" y="417830"/>
                  </a:cubicBezTo>
                  <a:lnTo>
                    <a:pt x="0" y="2815974"/>
                  </a:lnTo>
                  <a:lnTo>
                    <a:pt x="6350000" y="2815974"/>
                  </a:lnTo>
                  <a:lnTo>
                    <a:pt x="6350000" y="327660"/>
                  </a:lnTo>
                  <a:cubicBezTo>
                    <a:pt x="6112510" y="265430"/>
                    <a:pt x="5867400" y="220980"/>
                    <a:pt x="5628640" y="17780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366542" y="11615765"/>
            <a:ext cx="1681409" cy="105928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 rot="-460638">
            <a:off x="737780" y="6745981"/>
            <a:ext cx="6585188" cy="3549160"/>
          </a:xfrm>
          <a:prstGeom prst="rect">
            <a:avLst/>
          </a:prstGeom>
        </p:spPr>
      </p:pic>
      <p:sp>
        <p:nvSpPr>
          <p:cNvPr id="16" name="TextBox 16"/>
          <p:cNvSpPr txBox="1"/>
          <p:nvPr/>
        </p:nvSpPr>
        <p:spPr>
          <a:xfrm>
            <a:off x="4855252" y="407436"/>
            <a:ext cx="5170388" cy="7107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856"/>
              </a:lnSpc>
              <a:spcBef>
                <a:spcPct val="0"/>
              </a:spcBef>
            </a:pPr>
            <a:r>
              <a:rPr lang="en-US" sz="4183">
                <a:solidFill>
                  <a:srgbClr val="FFFF00"/>
                </a:solidFill>
                <a:latin typeface="Open Sans Bold"/>
              </a:rPr>
              <a:t>Rencontre</a:t>
            </a:r>
          </a:p>
        </p:txBody>
      </p:sp>
      <p:sp>
        <p:nvSpPr>
          <p:cNvPr id="17" name="TextBox 17"/>
          <p:cNvSpPr txBox="1"/>
          <p:nvPr/>
        </p:nvSpPr>
        <p:spPr>
          <a:xfrm rot="-306756">
            <a:off x="1293981" y="7376212"/>
            <a:ext cx="5523296" cy="6244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8"/>
              </a:lnSpc>
              <a:spcBef>
                <a:spcPct val="0"/>
              </a:spcBef>
            </a:pPr>
            <a:r>
              <a:rPr lang="en-US" sz="3606">
                <a:solidFill>
                  <a:srgbClr val="125474"/>
                </a:solidFill>
                <a:latin typeface="A Day Without Sun Text Bold"/>
              </a:rPr>
              <a:t>Qu'est-ce que la santé mentale ? </a:t>
            </a:r>
          </a:p>
        </p:txBody>
      </p:sp>
      <p:pic>
        <p:nvPicPr>
          <p:cNvPr id="18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 rot="-10543538">
            <a:off x="3434188" y="6219314"/>
            <a:ext cx="1617470" cy="1019006"/>
          </a:xfrm>
          <a:prstGeom prst="rect">
            <a:avLst/>
          </a:prstGeom>
        </p:spPr>
      </p:pic>
      <p:sp>
        <p:nvSpPr>
          <p:cNvPr id="19" name="TextBox 19"/>
          <p:cNvSpPr txBox="1"/>
          <p:nvPr/>
        </p:nvSpPr>
        <p:spPr>
          <a:xfrm>
            <a:off x="4894423" y="1070588"/>
            <a:ext cx="5170388" cy="4339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579"/>
              </a:lnSpc>
              <a:spcBef>
                <a:spcPct val="0"/>
              </a:spcBef>
            </a:pPr>
            <a:r>
              <a:rPr lang="en-US" sz="2557">
                <a:solidFill>
                  <a:srgbClr val="A0D7C8"/>
                </a:solidFill>
                <a:latin typeface="Open Sans Condensed Bold"/>
              </a:rPr>
              <a:t>Participation gratuite | durée : 3h</a:t>
            </a:r>
          </a:p>
        </p:txBody>
      </p:sp>
      <p:sp>
        <p:nvSpPr>
          <p:cNvPr id="20" name="TextBox 20"/>
          <p:cNvSpPr txBox="1"/>
          <p:nvPr/>
        </p:nvSpPr>
        <p:spPr>
          <a:xfrm rot="-362240">
            <a:off x="1644611" y="8019779"/>
            <a:ext cx="5523296" cy="6244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8"/>
              </a:lnSpc>
              <a:spcBef>
                <a:spcPct val="0"/>
              </a:spcBef>
            </a:pPr>
            <a:r>
              <a:rPr lang="en-US" sz="3606">
                <a:solidFill>
                  <a:srgbClr val="125474"/>
                </a:solidFill>
                <a:latin typeface="A Day Without Sun Text Bold"/>
              </a:rPr>
              <a:t> Comment agir avec bienveillance ? </a:t>
            </a:r>
          </a:p>
        </p:txBody>
      </p:sp>
      <p:sp>
        <p:nvSpPr>
          <p:cNvPr id="21" name="TextBox 21"/>
          <p:cNvSpPr txBox="1"/>
          <p:nvPr/>
        </p:nvSpPr>
        <p:spPr>
          <a:xfrm rot="-411576">
            <a:off x="1192832" y="8672677"/>
            <a:ext cx="5523296" cy="6244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8"/>
              </a:lnSpc>
              <a:spcBef>
                <a:spcPct val="0"/>
              </a:spcBef>
            </a:pPr>
            <a:r>
              <a:rPr lang="en-US" sz="3606">
                <a:solidFill>
                  <a:srgbClr val="125474"/>
                </a:solidFill>
                <a:latin typeface="A Day Without Sun Text Bold"/>
              </a:rPr>
              <a:t>Avec quelles ressources ?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C21EDF7-BEF4-338D-D5ED-69972802E188}"/>
              </a:ext>
            </a:extLst>
          </p:cNvPr>
          <p:cNvSpPr txBox="1"/>
          <p:nvPr/>
        </p:nvSpPr>
        <p:spPr>
          <a:xfrm>
            <a:off x="3230826" y="13535881"/>
            <a:ext cx="4305844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dirty="0">
                <a:ea typeface="Calibri"/>
                <a:cs typeface="Calibri"/>
              </a:rPr>
              <a:t>INFORMATIONS SUR : </a:t>
            </a:r>
          </a:p>
          <a:p>
            <a:pPr marL="285750" indent="-285750">
              <a:buFont typeface="Calibri"/>
              <a:buChar char="-"/>
            </a:pPr>
            <a:r>
              <a:rPr lang="fr-FR">
                <a:ea typeface="Calibri"/>
                <a:cs typeface="Calibri"/>
              </a:rPr>
              <a:t>LA DATE</a:t>
            </a:r>
          </a:p>
          <a:p>
            <a:pPr marL="285750" indent="-285750">
              <a:buFont typeface="Calibri"/>
              <a:buChar char="-"/>
            </a:pPr>
            <a:r>
              <a:rPr lang="fr-FR" dirty="0">
                <a:ea typeface="Calibri"/>
                <a:cs typeface="Calibri"/>
              </a:rPr>
              <a:t>LE LIEU</a:t>
            </a:r>
          </a:p>
          <a:p>
            <a:pPr marL="285750" indent="-285750">
              <a:buFont typeface="Calibri"/>
              <a:buChar char="-"/>
            </a:pPr>
            <a:r>
              <a:rPr lang="fr-FR">
                <a:ea typeface="Calibri"/>
                <a:cs typeface="Calibri"/>
              </a:rPr>
              <a:t>LES HORAIRES</a:t>
            </a:r>
          </a:p>
          <a:p>
            <a:pPr marL="285750" indent="-285750">
              <a:buFont typeface="Calibri"/>
              <a:buChar char="-"/>
            </a:pPr>
            <a:r>
              <a:rPr lang="fr-FR" dirty="0">
                <a:ea typeface="Calibri"/>
                <a:cs typeface="Calibri"/>
              </a:rPr>
              <a:t>LES MODALITES D'INSCRIPTION</a:t>
            </a:r>
          </a:p>
          <a:p>
            <a:pPr marL="285750" indent="-285750">
              <a:buFont typeface="Calibri"/>
              <a:buChar char="-"/>
            </a:pPr>
            <a:endParaRPr lang="fr-FR">
              <a:ea typeface="Calibri"/>
              <a:cs typeface="Calibri"/>
            </a:endParaRPr>
          </a:p>
          <a:p>
            <a:pPr marL="285750" indent="-285750">
              <a:buFont typeface="Calibri"/>
              <a:buChar char="-"/>
            </a:pPr>
            <a:r>
              <a:rPr lang="fr-FR" dirty="0">
                <a:ea typeface="Calibri"/>
                <a:cs typeface="Calibri"/>
              </a:rPr>
              <a:t>LOGOS ORGANISATEURS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7999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2937162" y="-2445321"/>
            <a:ext cx="10089579" cy="10089579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125474"/>
            </a:solidFill>
          </p:spPr>
        </p:sp>
      </p:grpSp>
      <p:sp>
        <p:nvSpPr>
          <p:cNvPr id="4" name="TextBox 4"/>
          <p:cNvSpPr txBox="1"/>
          <p:nvPr/>
        </p:nvSpPr>
        <p:spPr>
          <a:xfrm>
            <a:off x="4058951" y="10430792"/>
            <a:ext cx="6005861" cy="98432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22"/>
              </a:lnSpc>
            </a:pPr>
            <a:r>
              <a:rPr lang="en-US" sz="2050" spc="-41">
                <a:solidFill>
                  <a:srgbClr val="FFFF00"/>
                </a:solidFill>
                <a:latin typeface="Open Sans"/>
              </a:rPr>
              <a:t>Habitants, élus locaux, professionnels, bénévoles, aidants, personnes concernées,</a:t>
            </a:r>
          </a:p>
          <a:p>
            <a:pPr>
              <a:lnSpc>
                <a:spcPts val="2956"/>
              </a:lnSpc>
            </a:pPr>
            <a:r>
              <a:rPr lang="en-US" sz="2404" spc="-48">
                <a:solidFill>
                  <a:srgbClr val="FFFF00"/>
                </a:solidFill>
                <a:latin typeface="Open Sans Bold"/>
              </a:rPr>
              <a:t>tous les acteurs du quartier sont invités !</a:t>
            </a:r>
          </a:p>
        </p:txBody>
      </p:sp>
      <p:sp>
        <p:nvSpPr>
          <p:cNvPr id="5" name="AutoShape 5"/>
          <p:cNvSpPr/>
          <p:nvPr/>
        </p:nvSpPr>
        <p:spPr>
          <a:xfrm>
            <a:off x="7871289" y="1625337"/>
            <a:ext cx="2168068" cy="118211"/>
          </a:xfrm>
          <a:prstGeom prst="rect">
            <a:avLst/>
          </a:prstGeom>
          <a:solidFill>
            <a:srgbClr val="FFFF00"/>
          </a:solidFill>
        </p:spPr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7981951" y="6765815"/>
            <a:ext cx="3280825" cy="1181097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-289744" y="1069091"/>
            <a:ext cx="2014908" cy="725367"/>
          </a:xfrm>
          <a:prstGeom prst="rect">
            <a:avLst/>
          </a:prstGeom>
        </p:spPr>
      </p:pic>
      <p:grpSp>
        <p:nvGrpSpPr>
          <p:cNvPr id="8" name="Group 8"/>
          <p:cNvGrpSpPr>
            <a:grpSpLocks noChangeAspect="1"/>
          </p:cNvGrpSpPr>
          <p:nvPr/>
        </p:nvGrpSpPr>
        <p:grpSpPr>
          <a:xfrm>
            <a:off x="-186771" y="1743549"/>
            <a:ext cx="4469444" cy="4365996"/>
            <a:chOff x="0" y="0"/>
            <a:chExt cx="4828540" cy="4716780"/>
          </a:xfrm>
        </p:grpSpPr>
        <p:sp>
          <p:nvSpPr>
            <p:cNvPr id="9" name="Freeform 9"/>
            <p:cNvSpPr/>
            <p:nvPr/>
          </p:nvSpPr>
          <p:spPr>
            <a:xfrm>
              <a:off x="0" y="-7620"/>
              <a:ext cx="4833620" cy="4726940"/>
            </a:xfrm>
            <a:custGeom>
              <a:avLst/>
              <a:gdLst/>
              <a:ahLst/>
              <a:cxnLst/>
              <a:rect l="l" t="t" r="r" b="b"/>
              <a:pathLst>
                <a:path w="4833620" h="4726940">
                  <a:moveTo>
                    <a:pt x="3416300" y="4662170"/>
                  </a:moveTo>
                  <a:cubicBezTo>
                    <a:pt x="3388360" y="4669790"/>
                    <a:pt x="3366770" y="4679950"/>
                    <a:pt x="3345180" y="4682490"/>
                  </a:cubicBezTo>
                  <a:cubicBezTo>
                    <a:pt x="3223260" y="4692650"/>
                    <a:pt x="3102610" y="4702810"/>
                    <a:pt x="2980690" y="4711700"/>
                  </a:cubicBezTo>
                  <a:cubicBezTo>
                    <a:pt x="2918460" y="4715510"/>
                    <a:pt x="2856230" y="4719320"/>
                    <a:pt x="2794000" y="4720590"/>
                  </a:cubicBezTo>
                  <a:cubicBezTo>
                    <a:pt x="2726690" y="4723130"/>
                    <a:pt x="2659380" y="4726940"/>
                    <a:pt x="2593340" y="4724400"/>
                  </a:cubicBezTo>
                  <a:cubicBezTo>
                    <a:pt x="2529840" y="4723130"/>
                    <a:pt x="2466340" y="4719320"/>
                    <a:pt x="2405380" y="4707890"/>
                  </a:cubicBezTo>
                  <a:cubicBezTo>
                    <a:pt x="2326640" y="4693920"/>
                    <a:pt x="2246630" y="4693920"/>
                    <a:pt x="2169160" y="4681220"/>
                  </a:cubicBezTo>
                  <a:cubicBezTo>
                    <a:pt x="1967230" y="4648200"/>
                    <a:pt x="1761490" y="4657090"/>
                    <a:pt x="1558290" y="4643120"/>
                  </a:cubicBezTo>
                  <a:cubicBezTo>
                    <a:pt x="1443990" y="4635500"/>
                    <a:pt x="1329690" y="4617720"/>
                    <a:pt x="1215390" y="4602480"/>
                  </a:cubicBezTo>
                  <a:cubicBezTo>
                    <a:pt x="1085850" y="4585970"/>
                    <a:pt x="956310" y="4566920"/>
                    <a:pt x="825500" y="4549140"/>
                  </a:cubicBezTo>
                  <a:cubicBezTo>
                    <a:pt x="730250" y="4536440"/>
                    <a:pt x="633730" y="4523740"/>
                    <a:pt x="538480" y="4511040"/>
                  </a:cubicBezTo>
                  <a:cubicBezTo>
                    <a:pt x="535940" y="4511040"/>
                    <a:pt x="533400" y="4509770"/>
                    <a:pt x="530860" y="4509770"/>
                  </a:cubicBezTo>
                  <a:cubicBezTo>
                    <a:pt x="450850" y="4475479"/>
                    <a:pt x="365760" y="4448810"/>
                    <a:pt x="292100" y="4404360"/>
                  </a:cubicBezTo>
                  <a:cubicBezTo>
                    <a:pt x="167640" y="4328160"/>
                    <a:pt x="114300" y="4206240"/>
                    <a:pt x="109220" y="4062730"/>
                  </a:cubicBezTo>
                  <a:cubicBezTo>
                    <a:pt x="107950" y="4013200"/>
                    <a:pt x="101600" y="3964940"/>
                    <a:pt x="101600" y="3915410"/>
                  </a:cubicBezTo>
                  <a:cubicBezTo>
                    <a:pt x="102870" y="3846830"/>
                    <a:pt x="107950" y="3779520"/>
                    <a:pt x="111760" y="3712210"/>
                  </a:cubicBezTo>
                  <a:cubicBezTo>
                    <a:pt x="121920" y="3511550"/>
                    <a:pt x="127000" y="3310890"/>
                    <a:pt x="111760" y="3110230"/>
                  </a:cubicBezTo>
                  <a:cubicBezTo>
                    <a:pt x="97790" y="2929890"/>
                    <a:pt x="85090" y="2750820"/>
                    <a:pt x="71120" y="2570480"/>
                  </a:cubicBezTo>
                  <a:cubicBezTo>
                    <a:pt x="62230" y="2454910"/>
                    <a:pt x="50800" y="2340610"/>
                    <a:pt x="43180" y="2225040"/>
                  </a:cubicBezTo>
                  <a:cubicBezTo>
                    <a:pt x="38100" y="2148840"/>
                    <a:pt x="39370" y="2071370"/>
                    <a:pt x="34290" y="1995170"/>
                  </a:cubicBezTo>
                  <a:cubicBezTo>
                    <a:pt x="31750" y="1951990"/>
                    <a:pt x="17780" y="1910080"/>
                    <a:pt x="16510" y="1866900"/>
                  </a:cubicBezTo>
                  <a:cubicBezTo>
                    <a:pt x="11430" y="1762760"/>
                    <a:pt x="10160" y="1657350"/>
                    <a:pt x="7620" y="1551940"/>
                  </a:cubicBezTo>
                  <a:cubicBezTo>
                    <a:pt x="6350" y="1511300"/>
                    <a:pt x="0" y="1470660"/>
                    <a:pt x="1270" y="1430020"/>
                  </a:cubicBezTo>
                  <a:cubicBezTo>
                    <a:pt x="2540" y="1366520"/>
                    <a:pt x="10160" y="1303020"/>
                    <a:pt x="11430" y="1239520"/>
                  </a:cubicBezTo>
                  <a:cubicBezTo>
                    <a:pt x="12700" y="1165860"/>
                    <a:pt x="5080" y="1092200"/>
                    <a:pt x="7620" y="1019810"/>
                  </a:cubicBezTo>
                  <a:cubicBezTo>
                    <a:pt x="7620" y="949960"/>
                    <a:pt x="16510" y="881380"/>
                    <a:pt x="25400" y="811530"/>
                  </a:cubicBezTo>
                  <a:cubicBezTo>
                    <a:pt x="27940" y="787400"/>
                    <a:pt x="45720" y="765810"/>
                    <a:pt x="50800" y="741680"/>
                  </a:cubicBezTo>
                  <a:cubicBezTo>
                    <a:pt x="72390" y="622300"/>
                    <a:pt x="95250" y="502920"/>
                    <a:pt x="151130" y="392430"/>
                  </a:cubicBezTo>
                  <a:cubicBezTo>
                    <a:pt x="163830" y="368300"/>
                    <a:pt x="184150" y="346710"/>
                    <a:pt x="203200" y="327660"/>
                  </a:cubicBezTo>
                  <a:cubicBezTo>
                    <a:pt x="209550" y="321310"/>
                    <a:pt x="224790" y="325120"/>
                    <a:pt x="228600" y="325120"/>
                  </a:cubicBezTo>
                  <a:cubicBezTo>
                    <a:pt x="237490" y="308610"/>
                    <a:pt x="242570" y="292100"/>
                    <a:pt x="252730" y="284480"/>
                  </a:cubicBezTo>
                  <a:cubicBezTo>
                    <a:pt x="307340" y="242570"/>
                    <a:pt x="364490" y="212090"/>
                    <a:pt x="435610" y="204470"/>
                  </a:cubicBezTo>
                  <a:cubicBezTo>
                    <a:pt x="488950" y="198120"/>
                    <a:pt x="541020" y="175260"/>
                    <a:pt x="594360" y="162560"/>
                  </a:cubicBezTo>
                  <a:cubicBezTo>
                    <a:pt x="659130" y="147320"/>
                    <a:pt x="723900" y="129540"/>
                    <a:pt x="791210" y="120650"/>
                  </a:cubicBezTo>
                  <a:cubicBezTo>
                    <a:pt x="852170" y="113030"/>
                    <a:pt x="910590" y="96520"/>
                    <a:pt x="972820" y="91440"/>
                  </a:cubicBezTo>
                  <a:cubicBezTo>
                    <a:pt x="1036320" y="86360"/>
                    <a:pt x="1099820" y="71120"/>
                    <a:pt x="1164590" y="66040"/>
                  </a:cubicBezTo>
                  <a:cubicBezTo>
                    <a:pt x="1339850" y="53340"/>
                    <a:pt x="1516380" y="44450"/>
                    <a:pt x="1691640" y="34290"/>
                  </a:cubicBezTo>
                  <a:cubicBezTo>
                    <a:pt x="1734820" y="31750"/>
                    <a:pt x="1778000" y="34290"/>
                    <a:pt x="1821180" y="35560"/>
                  </a:cubicBezTo>
                  <a:cubicBezTo>
                    <a:pt x="1842770" y="36830"/>
                    <a:pt x="1864360" y="41910"/>
                    <a:pt x="1887220" y="44450"/>
                  </a:cubicBezTo>
                  <a:cubicBezTo>
                    <a:pt x="1897380" y="45720"/>
                    <a:pt x="1907540" y="41910"/>
                    <a:pt x="1917700" y="41910"/>
                  </a:cubicBezTo>
                  <a:cubicBezTo>
                    <a:pt x="1948180" y="41910"/>
                    <a:pt x="1979930" y="41910"/>
                    <a:pt x="2010410" y="40640"/>
                  </a:cubicBezTo>
                  <a:cubicBezTo>
                    <a:pt x="2068830" y="38100"/>
                    <a:pt x="2128520" y="31750"/>
                    <a:pt x="2186940" y="31750"/>
                  </a:cubicBezTo>
                  <a:cubicBezTo>
                    <a:pt x="2244090" y="31750"/>
                    <a:pt x="2301240" y="35560"/>
                    <a:pt x="2358390" y="38100"/>
                  </a:cubicBezTo>
                  <a:lnTo>
                    <a:pt x="2404110" y="38100"/>
                  </a:lnTo>
                  <a:cubicBezTo>
                    <a:pt x="2473960" y="35560"/>
                    <a:pt x="2542540" y="35560"/>
                    <a:pt x="2612390" y="31750"/>
                  </a:cubicBezTo>
                  <a:cubicBezTo>
                    <a:pt x="2679700" y="27940"/>
                    <a:pt x="2745740" y="19050"/>
                    <a:pt x="2813050" y="15240"/>
                  </a:cubicBezTo>
                  <a:cubicBezTo>
                    <a:pt x="2844800" y="12700"/>
                    <a:pt x="2877820" y="12700"/>
                    <a:pt x="2909570" y="19050"/>
                  </a:cubicBezTo>
                  <a:cubicBezTo>
                    <a:pt x="2957830" y="27940"/>
                    <a:pt x="3003550" y="33020"/>
                    <a:pt x="3051810" y="19050"/>
                  </a:cubicBezTo>
                  <a:cubicBezTo>
                    <a:pt x="3069590" y="13970"/>
                    <a:pt x="3092450" y="22860"/>
                    <a:pt x="3112770" y="25400"/>
                  </a:cubicBezTo>
                  <a:cubicBezTo>
                    <a:pt x="3121660" y="26670"/>
                    <a:pt x="3131820" y="29210"/>
                    <a:pt x="3136900" y="25400"/>
                  </a:cubicBezTo>
                  <a:cubicBezTo>
                    <a:pt x="3171190" y="0"/>
                    <a:pt x="3202940" y="6350"/>
                    <a:pt x="3235960" y="27940"/>
                  </a:cubicBezTo>
                  <a:cubicBezTo>
                    <a:pt x="3239770" y="30480"/>
                    <a:pt x="3249930" y="24130"/>
                    <a:pt x="3257550" y="24130"/>
                  </a:cubicBezTo>
                  <a:cubicBezTo>
                    <a:pt x="3288030" y="24130"/>
                    <a:pt x="3318510" y="24130"/>
                    <a:pt x="3350260" y="25400"/>
                  </a:cubicBezTo>
                  <a:cubicBezTo>
                    <a:pt x="3373120" y="26670"/>
                    <a:pt x="3394710" y="34290"/>
                    <a:pt x="3417570" y="36830"/>
                  </a:cubicBezTo>
                  <a:cubicBezTo>
                    <a:pt x="3467100" y="43180"/>
                    <a:pt x="3517900" y="53340"/>
                    <a:pt x="3568700" y="53340"/>
                  </a:cubicBezTo>
                  <a:cubicBezTo>
                    <a:pt x="3663950" y="54610"/>
                    <a:pt x="3759200" y="58420"/>
                    <a:pt x="3853180" y="78740"/>
                  </a:cubicBezTo>
                  <a:cubicBezTo>
                    <a:pt x="3940809" y="97790"/>
                    <a:pt x="4030980" y="97790"/>
                    <a:pt x="4119880" y="113030"/>
                  </a:cubicBezTo>
                  <a:cubicBezTo>
                    <a:pt x="4173220" y="121920"/>
                    <a:pt x="4227830" y="138430"/>
                    <a:pt x="4273550" y="165100"/>
                  </a:cubicBezTo>
                  <a:cubicBezTo>
                    <a:pt x="4323080" y="193040"/>
                    <a:pt x="4361180" y="238760"/>
                    <a:pt x="4405630" y="276860"/>
                  </a:cubicBezTo>
                  <a:cubicBezTo>
                    <a:pt x="4422139" y="290830"/>
                    <a:pt x="4446270" y="300990"/>
                    <a:pt x="4457700" y="318770"/>
                  </a:cubicBezTo>
                  <a:cubicBezTo>
                    <a:pt x="4490720" y="367030"/>
                    <a:pt x="4519930" y="417830"/>
                    <a:pt x="4549140" y="468630"/>
                  </a:cubicBezTo>
                  <a:cubicBezTo>
                    <a:pt x="4570730" y="505460"/>
                    <a:pt x="4592320" y="543560"/>
                    <a:pt x="4608830" y="581660"/>
                  </a:cubicBezTo>
                  <a:cubicBezTo>
                    <a:pt x="4626610" y="626110"/>
                    <a:pt x="4640580" y="671830"/>
                    <a:pt x="4654550" y="718820"/>
                  </a:cubicBezTo>
                  <a:cubicBezTo>
                    <a:pt x="4676140" y="792480"/>
                    <a:pt x="4701540" y="866140"/>
                    <a:pt x="4715510" y="942340"/>
                  </a:cubicBezTo>
                  <a:cubicBezTo>
                    <a:pt x="4735830" y="1049020"/>
                    <a:pt x="4745990" y="1158240"/>
                    <a:pt x="4761230" y="1266190"/>
                  </a:cubicBezTo>
                  <a:cubicBezTo>
                    <a:pt x="4766310" y="1301750"/>
                    <a:pt x="4772660" y="1337310"/>
                    <a:pt x="4775200" y="1372870"/>
                  </a:cubicBezTo>
                  <a:cubicBezTo>
                    <a:pt x="4782820" y="1474470"/>
                    <a:pt x="4787900" y="1574800"/>
                    <a:pt x="4794250" y="1676400"/>
                  </a:cubicBezTo>
                  <a:cubicBezTo>
                    <a:pt x="4803140" y="1802130"/>
                    <a:pt x="4815840" y="1926590"/>
                    <a:pt x="4822190" y="2052320"/>
                  </a:cubicBezTo>
                  <a:cubicBezTo>
                    <a:pt x="4828540" y="2172970"/>
                    <a:pt x="4833620" y="2294890"/>
                    <a:pt x="4831080" y="2416810"/>
                  </a:cubicBezTo>
                  <a:cubicBezTo>
                    <a:pt x="4827270" y="2620010"/>
                    <a:pt x="4817110" y="2821940"/>
                    <a:pt x="4806950" y="3025140"/>
                  </a:cubicBezTo>
                  <a:cubicBezTo>
                    <a:pt x="4800600" y="3150870"/>
                    <a:pt x="4791710" y="3275330"/>
                    <a:pt x="4779010" y="3399790"/>
                  </a:cubicBezTo>
                  <a:cubicBezTo>
                    <a:pt x="4766310" y="3524250"/>
                    <a:pt x="4747260" y="3647440"/>
                    <a:pt x="4733290" y="3771900"/>
                  </a:cubicBezTo>
                  <a:cubicBezTo>
                    <a:pt x="4723130" y="3858260"/>
                    <a:pt x="4720590" y="3944620"/>
                    <a:pt x="4709160" y="4029710"/>
                  </a:cubicBezTo>
                  <a:cubicBezTo>
                    <a:pt x="4699000" y="4107180"/>
                    <a:pt x="4660900" y="4175760"/>
                    <a:pt x="4610100" y="4232910"/>
                  </a:cubicBezTo>
                  <a:cubicBezTo>
                    <a:pt x="4568191" y="4281170"/>
                    <a:pt x="4535170" y="4335780"/>
                    <a:pt x="4491991" y="4382770"/>
                  </a:cubicBezTo>
                  <a:cubicBezTo>
                    <a:pt x="4453891" y="4424679"/>
                    <a:pt x="4411981" y="4466590"/>
                    <a:pt x="4345941" y="4467860"/>
                  </a:cubicBezTo>
                  <a:cubicBezTo>
                    <a:pt x="4330700" y="4467860"/>
                    <a:pt x="4316731" y="4483100"/>
                    <a:pt x="4301491" y="4490720"/>
                  </a:cubicBezTo>
                  <a:cubicBezTo>
                    <a:pt x="4236720" y="4518660"/>
                    <a:pt x="4169411" y="4542790"/>
                    <a:pt x="4105911" y="4573270"/>
                  </a:cubicBezTo>
                  <a:cubicBezTo>
                    <a:pt x="3989070" y="4629150"/>
                    <a:pt x="3863341" y="4638040"/>
                    <a:pt x="3737611" y="4643120"/>
                  </a:cubicBezTo>
                  <a:cubicBezTo>
                    <a:pt x="3689351" y="4645660"/>
                    <a:pt x="3639820" y="4641850"/>
                    <a:pt x="3591561" y="4645660"/>
                  </a:cubicBezTo>
                  <a:cubicBezTo>
                    <a:pt x="3567431" y="4646930"/>
                    <a:pt x="3544570" y="4658360"/>
                    <a:pt x="3521711" y="4663440"/>
                  </a:cubicBezTo>
                  <a:cubicBezTo>
                    <a:pt x="3511551" y="4665980"/>
                    <a:pt x="3501391" y="4664710"/>
                    <a:pt x="3489961" y="4665980"/>
                  </a:cubicBezTo>
                  <a:cubicBezTo>
                    <a:pt x="3474720" y="4667250"/>
                    <a:pt x="3459481" y="4671060"/>
                    <a:pt x="3444241" y="4669790"/>
                  </a:cubicBezTo>
                  <a:cubicBezTo>
                    <a:pt x="3429000" y="4667250"/>
                    <a:pt x="3418841" y="4662170"/>
                    <a:pt x="3416300" y="4662170"/>
                  </a:cubicBezTo>
                  <a:close/>
                </a:path>
              </a:pathLst>
            </a:custGeom>
            <a:blipFill>
              <a:blip r:embed="rId4"/>
              <a:stretch>
                <a:fillRect t="-5109" b="-5109"/>
              </a:stretch>
            </a:blipFill>
          </p:spPr>
        </p:sp>
      </p:grpSp>
      <p:sp>
        <p:nvSpPr>
          <p:cNvPr id="10" name="TextBox 10"/>
          <p:cNvSpPr txBox="1"/>
          <p:nvPr/>
        </p:nvSpPr>
        <p:spPr>
          <a:xfrm>
            <a:off x="3479720" y="3080382"/>
            <a:ext cx="6585091" cy="26935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810"/>
              </a:lnSpc>
            </a:pPr>
            <a:r>
              <a:rPr lang="en-US" sz="5587" spc="-55">
                <a:solidFill>
                  <a:srgbClr val="F3F1F1"/>
                </a:solidFill>
                <a:latin typeface="Chau Philomene"/>
              </a:rPr>
              <a:t>Santé mentale </a:t>
            </a:r>
          </a:p>
          <a:p>
            <a:pPr algn="r">
              <a:lnSpc>
                <a:spcPts val="6031"/>
              </a:lnSpc>
            </a:pPr>
            <a:r>
              <a:rPr lang="en-US" sz="5799" spc="-57">
                <a:solidFill>
                  <a:srgbClr val="F3F1F1"/>
                </a:solidFill>
                <a:latin typeface="Chau Philomene"/>
              </a:rPr>
              <a:t>dans mon quartier : </a:t>
            </a:r>
          </a:p>
          <a:p>
            <a:pPr algn="r">
              <a:lnSpc>
                <a:spcPts val="4707"/>
              </a:lnSpc>
            </a:pPr>
            <a:r>
              <a:rPr lang="en-US" sz="4526">
                <a:solidFill>
                  <a:srgbClr val="F3F1F1"/>
                </a:solidFill>
                <a:latin typeface="Chau Philomene"/>
              </a:rPr>
              <a:t>on a toutes et tous une </a:t>
            </a:r>
          </a:p>
          <a:p>
            <a:pPr algn="r">
              <a:lnSpc>
                <a:spcPts val="4707"/>
              </a:lnSpc>
            </a:pPr>
            <a:r>
              <a:rPr lang="en-US" sz="4526">
                <a:solidFill>
                  <a:srgbClr val="F3F1F1"/>
                </a:solidFill>
                <a:latin typeface="Chau Philomene"/>
              </a:rPr>
              <a:t>santé mentale !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545" y="11880946"/>
            <a:ext cx="10690909" cy="4646916"/>
            <a:chOff x="0" y="0"/>
            <a:chExt cx="6350000" cy="2760094"/>
          </a:xfrm>
        </p:grpSpPr>
        <p:sp>
          <p:nvSpPr>
            <p:cNvPr id="12" name="Freeform 12"/>
            <p:cNvSpPr/>
            <p:nvPr/>
          </p:nvSpPr>
          <p:spPr>
            <a:xfrm>
              <a:off x="0" y="-55880"/>
              <a:ext cx="6350000" cy="2815974"/>
            </a:xfrm>
            <a:custGeom>
              <a:avLst/>
              <a:gdLst/>
              <a:ahLst/>
              <a:cxnLst/>
              <a:rect l="l" t="t" r="r" b="b"/>
              <a:pathLst>
                <a:path w="6350000" h="2815974">
                  <a:moveTo>
                    <a:pt x="5628640" y="177800"/>
                  </a:moveTo>
                  <a:cubicBezTo>
                    <a:pt x="5184140" y="96520"/>
                    <a:pt x="4733290" y="29210"/>
                    <a:pt x="4279900" y="67310"/>
                  </a:cubicBezTo>
                  <a:cubicBezTo>
                    <a:pt x="3841750" y="104140"/>
                    <a:pt x="3437890" y="316230"/>
                    <a:pt x="2997200" y="331470"/>
                  </a:cubicBezTo>
                  <a:cubicBezTo>
                    <a:pt x="2550160" y="346710"/>
                    <a:pt x="2101850" y="267970"/>
                    <a:pt x="1668780" y="167640"/>
                  </a:cubicBezTo>
                  <a:cubicBezTo>
                    <a:pt x="941070" y="0"/>
                    <a:pt x="364490" y="205740"/>
                    <a:pt x="0" y="417830"/>
                  </a:cubicBezTo>
                  <a:lnTo>
                    <a:pt x="0" y="2815974"/>
                  </a:lnTo>
                  <a:lnTo>
                    <a:pt x="6350000" y="2815974"/>
                  </a:lnTo>
                  <a:lnTo>
                    <a:pt x="6350000" y="327660"/>
                  </a:lnTo>
                  <a:cubicBezTo>
                    <a:pt x="6112510" y="265430"/>
                    <a:pt x="5867400" y="220980"/>
                    <a:pt x="5628640" y="17780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pic>
        <p:nvPicPr>
          <p:cNvPr id="13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>
            <a:off x="366542" y="11615765"/>
            <a:ext cx="1681409" cy="1059288"/>
          </a:xfrm>
          <a:prstGeom prst="rect">
            <a:avLst/>
          </a:prstGeom>
        </p:spPr>
      </p:pic>
      <p:pic>
        <p:nvPicPr>
          <p:cNvPr id="15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 rot="-460638">
            <a:off x="737780" y="6745981"/>
            <a:ext cx="6585188" cy="3549160"/>
          </a:xfrm>
          <a:prstGeom prst="rect">
            <a:avLst/>
          </a:prstGeom>
        </p:spPr>
      </p:pic>
      <p:sp>
        <p:nvSpPr>
          <p:cNvPr id="16" name="TextBox 16"/>
          <p:cNvSpPr txBox="1"/>
          <p:nvPr/>
        </p:nvSpPr>
        <p:spPr>
          <a:xfrm>
            <a:off x="4855252" y="407436"/>
            <a:ext cx="5170388" cy="7107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856"/>
              </a:lnSpc>
              <a:spcBef>
                <a:spcPct val="0"/>
              </a:spcBef>
            </a:pPr>
            <a:r>
              <a:rPr lang="en-US" sz="4183">
                <a:solidFill>
                  <a:srgbClr val="FFFF00"/>
                </a:solidFill>
                <a:latin typeface="Open Sans Bold"/>
              </a:rPr>
              <a:t>Rencontres</a:t>
            </a:r>
          </a:p>
        </p:txBody>
      </p:sp>
      <p:sp>
        <p:nvSpPr>
          <p:cNvPr id="17" name="TextBox 17"/>
          <p:cNvSpPr txBox="1"/>
          <p:nvPr/>
        </p:nvSpPr>
        <p:spPr>
          <a:xfrm rot="-306756">
            <a:off x="1293981" y="7376212"/>
            <a:ext cx="5523296" cy="6244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8"/>
              </a:lnSpc>
              <a:spcBef>
                <a:spcPct val="0"/>
              </a:spcBef>
            </a:pPr>
            <a:r>
              <a:rPr lang="en-US" sz="3606">
                <a:solidFill>
                  <a:srgbClr val="125474"/>
                </a:solidFill>
                <a:latin typeface="A Day Without Sun Text Bold"/>
              </a:rPr>
              <a:t>Qu'est-ce que la santé mentale ? </a:t>
            </a:r>
          </a:p>
        </p:txBody>
      </p:sp>
      <p:pic>
        <p:nvPicPr>
          <p:cNvPr id="18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p:blipFill>
        <p:spPr>
          <a:xfrm rot="-10543538">
            <a:off x="3434188" y="6219314"/>
            <a:ext cx="1617470" cy="1019006"/>
          </a:xfrm>
          <a:prstGeom prst="rect">
            <a:avLst/>
          </a:prstGeom>
        </p:spPr>
      </p:pic>
      <p:sp>
        <p:nvSpPr>
          <p:cNvPr id="19" name="TextBox 19"/>
          <p:cNvSpPr txBox="1"/>
          <p:nvPr/>
        </p:nvSpPr>
        <p:spPr>
          <a:xfrm>
            <a:off x="4894423" y="1070588"/>
            <a:ext cx="5170388" cy="43390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3579"/>
              </a:lnSpc>
              <a:spcBef>
                <a:spcPct val="0"/>
              </a:spcBef>
            </a:pPr>
            <a:r>
              <a:rPr lang="en-US" sz="2557">
                <a:solidFill>
                  <a:srgbClr val="A0D7C8"/>
                </a:solidFill>
                <a:latin typeface="Open Sans Condensed Bold"/>
              </a:rPr>
              <a:t>Participation gratuite | durée : 3h</a:t>
            </a:r>
          </a:p>
        </p:txBody>
      </p:sp>
      <p:sp>
        <p:nvSpPr>
          <p:cNvPr id="20" name="TextBox 20"/>
          <p:cNvSpPr txBox="1"/>
          <p:nvPr/>
        </p:nvSpPr>
        <p:spPr>
          <a:xfrm rot="-362240">
            <a:off x="1644611" y="8019779"/>
            <a:ext cx="5523296" cy="6244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8"/>
              </a:lnSpc>
              <a:spcBef>
                <a:spcPct val="0"/>
              </a:spcBef>
            </a:pPr>
            <a:r>
              <a:rPr lang="en-US" sz="3606">
                <a:solidFill>
                  <a:srgbClr val="125474"/>
                </a:solidFill>
                <a:latin typeface="A Day Without Sun Text Bold"/>
              </a:rPr>
              <a:t> Comment agir avec bienveillance ? </a:t>
            </a:r>
          </a:p>
        </p:txBody>
      </p:sp>
      <p:sp>
        <p:nvSpPr>
          <p:cNvPr id="21" name="TextBox 21"/>
          <p:cNvSpPr txBox="1"/>
          <p:nvPr/>
        </p:nvSpPr>
        <p:spPr>
          <a:xfrm rot="-411576">
            <a:off x="1192832" y="8672677"/>
            <a:ext cx="5523296" cy="6244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8"/>
              </a:lnSpc>
              <a:spcBef>
                <a:spcPct val="0"/>
              </a:spcBef>
            </a:pPr>
            <a:r>
              <a:rPr lang="en-US" sz="3606">
                <a:solidFill>
                  <a:srgbClr val="125474"/>
                </a:solidFill>
                <a:latin typeface="A Day Without Sun Text Bold"/>
              </a:rPr>
              <a:t>Avec quelles ressources ?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7D0C4FF-C7E1-83E9-B3FD-55117A536953}"/>
              </a:ext>
            </a:extLst>
          </p:cNvPr>
          <p:cNvSpPr txBox="1"/>
          <p:nvPr/>
        </p:nvSpPr>
        <p:spPr>
          <a:xfrm>
            <a:off x="3230826" y="13535881"/>
            <a:ext cx="4305844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fr-FR" dirty="0">
                <a:ea typeface="Calibri"/>
                <a:cs typeface="Calibri"/>
              </a:rPr>
              <a:t>INFORMATIONS SUR : </a:t>
            </a:r>
          </a:p>
          <a:p>
            <a:pPr marL="285750" indent="-285750">
              <a:buFont typeface="Calibri"/>
              <a:buChar char="-"/>
            </a:pPr>
            <a:r>
              <a:rPr lang="fr-FR">
                <a:ea typeface="Calibri"/>
                <a:cs typeface="Calibri"/>
              </a:rPr>
              <a:t>LA DATE</a:t>
            </a:r>
          </a:p>
          <a:p>
            <a:pPr marL="285750" indent="-285750">
              <a:buFont typeface="Calibri"/>
              <a:buChar char="-"/>
            </a:pPr>
            <a:r>
              <a:rPr lang="fr-FR" dirty="0">
                <a:ea typeface="Calibri"/>
                <a:cs typeface="Calibri"/>
              </a:rPr>
              <a:t>LE LIEU</a:t>
            </a:r>
          </a:p>
          <a:p>
            <a:pPr marL="285750" indent="-285750">
              <a:buFont typeface="Calibri"/>
              <a:buChar char="-"/>
            </a:pPr>
            <a:r>
              <a:rPr lang="fr-FR">
                <a:ea typeface="Calibri"/>
                <a:cs typeface="Calibri"/>
              </a:rPr>
              <a:t>LES HORAIRES</a:t>
            </a:r>
          </a:p>
          <a:p>
            <a:pPr marL="285750" indent="-285750">
              <a:buFont typeface="Calibri"/>
              <a:buChar char="-"/>
            </a:pPr>
            <a:r>
              <a:rPr lang="fr-FR" dirty="0">
                <a:ea typeface="Calibri"/>
                <a:cs typeface="Calibri"/>
              </a:rPr>
              <a:t>LES MODALITES D'INSCRIPTION</a:t>
            </a:r>
          </a:p>
          <a:p>
            <a:pPr marL="285750" indent="-285750">
              <a:buFont typeface="Calibri"/>
              <a:buChar char="-"/>
            </a:pPr>
            <a:endParaRPr lang="fr-FR">
              <a:ea typeface="Calibri"/>
              <a:cs typeface="Calibri"/>
            </a:endParaRPr>
          </a:p>
          <a:p>
            <a:pPr marL="285750" indent="-285750">
              <a:buFont typeface="Calibri"/>
              <a:buChar char="-"/>
            </a:pPr>
            <a:r>
              <a:rPr lang="fr-FR" dirty="0">
                <a:ea typeface="Calibri"/>
                <a:cs typeface="Calibri"/>
              </a:rPr>
              <a:t>LOGOS ORGANISATEURS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Personnalisé</PresentationFormat>
  <Paragraphs>0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VDEF_light_Affiche Rencontres Santé mentale dans mon quartier  (Document A4) (Document A3)</dc:title>
  <cp:revision>14</cp:revision>
  <dcterms:created xsi:type="dcterms:W3CDTF">2006-08-16T00:00:00Z</dcterms:created>
  <dcterms:modified xsi:type="dcterms:W3CDTF">2025-11-24T15:03:36Z</dcterms:modified>
  <dc:identifier>DAFA1o5-WtA</dc:identifier>
</cp:coreProperties>
</file>